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05" name="Google Shape;20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27" name="Google Shape;2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33" name="Google Shape;2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39" name="Google Shape;23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53" name="Google Shape;25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62" name="Google Shape;26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48" name="Google Shape;1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54" name="Google Shape;15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0" name="Google Shape;1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77" name="Google Shape;1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85" name="Google Shape;1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99" name="Google Shape;19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2"/>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2"/>
          <p:cNvSpPr txBox="1"/>
          <p:nvPr>
            <p:ph type="ctrTitle"/>
          </p:nvPr>
        </p:nvSpPr>
        <p:spPr>
          <a:xfrm>
            <a:off x="3962399" y="1964267"/>
            <a:ext cx="7197726" cy="2421464"/>
          </a:xfrm>
          <a:prstGeom prst="rect">
            <a:avLst/>
          </a:prstGeom>
          <a:noFill/>
          <a:ln>
            <a:noFill/>
          </a:ln>
        </p:spPr>
        <p:txBody>
          <a:bodyPr anchorCtr="0" anchor="b" bIns="91425" lIns="91425" spcFirstLastPara="1" rIns="91425" wrap="square" tIns="91425">
            <a:noAutofit/>
          </a:bodyPr>
          <a:lstStyle>
            <a:lvl1pPr lvl="0" marR="0" algn="r">
              <a:lnSpc>
                <a:spcPct val="100000"/>
              </a:lnSpc>
              <a:spcBef>
                <a:spcPts val="0"/>
              </a:spcBef>
              <a:spcAft>
                <a:spcPts val="0"/>
              </a:spcAft>
              <a:buClr>
                <a:schemeClr val="lt1"/>
              </a:buClr>
              <a:buSzPts val="4800"/>
              <a:buFont typeface="Calibri"/>
              <a:buNone/>
              <a:defRPr b="0" i="0" sz="48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14" name="Google Shape;14;p2"/>
          <p:cNvSpPr txBox="1"/>
          <p:nvPr>
            <p:ph idx="1" type="subTitle"/>
          </p:nvPr>
        </p:nvSpPr>
        <p:spPr>
          <a:xfrm>
            <a:off x="3962399" y="4385732"/>
            <a:ext cx="7197726" cy="1405467"/>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lvl="1" marR="0" algn="ctr">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lvl="2" marR="0" algn="ctr">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lvl="3" marR="0" algn="ctr">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algn="ctr">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algn="ctr">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algn="ctr">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algn="ctr">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algn="ctr">
              <a:lnSpc>
                <a:spcPct val="100000"/>
              </a:lnSpc>
              <a:spcBef>
                <a:spcPts val="1000"/>
              </a:spcBef>
              <a:spcAft>
                <a:spcPts val="100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5" name="Google Shape;15;p2"/>
          <p:cNvSpPr txBox="1"/>
          <p:nvPr>
            <p:ph idx="10" type="dt"/>
          </p:nvPr>
        </p:nvSpPr>
        <p:spPr>
          <a:xfrm>
            <a:off x="8932558"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6" name="Google Shape;16;p2"/>
          <p:cNvSpPr txBox="1"/>
          <p:nvPr>
            <p:ph idx="11" type="ftr"/>
          </p:nvPr>
        </p:nvSpPr>
        <p:spPr>
          <a:xfrm>
            <a:off x="3962399" y="5870575"/>
            <a:ext cx="4893958"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7" name="Google Shape;17;p2"/>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6" name="Shape 76"/>
        <p:cNvGrpSpPr/>
        <p:nvPr/>
      </p:nvGrpSpPr>
      <p:grpSpPr>
        <a:xfrm>
          <a:off x="0" y="0"/>
          <a:ext cx="0" cy="0"/>
          <a:chOff x="0" y="0"/>
          <a:chExt cx="0" cy="0"/>
        </a:xfrm>
      </p:grpSpPr>
      <p:pic>
        <p:nvPicPr>
          <p:cNvPr descr="Celestia-R1---OverlayContentHD.png" id="77" name="Google Shape;77;p1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11"/>
          <p:cNvSpPr txBox="1"/>
          <p:nvPr>
            <p:ph type="title"/>
          </p:nvPr>
        </p:nvSpPr>
        <p:spPr>
          <a:xfrm>
            <a:off x="685800" y="4732865"/>
            <a:ext cx="10131427"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79" name="Google Shape;79;p11"/>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sp>
      <p:sp>
        <p:nvSpPr>
          <p:cNvPr id="80" name="Google Shape;80;p11"/>
          <p:cNvSpPr txBox="1"/>
          <p:nvPr>
            <p:ph idx="1" type="body"/>
          </p:nvPr>
        </p:nvSpPr>
        <p:spPr>
          <a:xfrm>
            <a:off x="685800" y="5299603"/>
            <a:ext cx="10131427" cy="49371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81" name="Google Shape;81;p11"/>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82" name="Google Shape;82;p11"/>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83" name="Google Shape;83;p1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pic>
        <p:nvPicPr>
          <p:cNvPr descr="Celestia-R1---OverlayContentHD.png" id="85" name="Google Shape;85;p1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12"/>
          <p:cNvSpPr txBox="1"/>
          <p:nvPr>
            <p:ph type="title"/>
          </p:nvPr>
        </p:nvSpPr>
        <p:spPr>
          <a:xfrm>
            <a:off x="685801" y="609601"/>
            <a:ext cx="10131427" cy="3124199"/>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87" name="Google Shape;87;p12"/>
          <p:cNvSpPr txBox="1"/>
          <p:nvPr>
            <p:ph idx="1" type="body"/>
          </p:nvPr>
        </p:nvSpPr>
        <p:spPr>
          <a:xfrm>
            <a:off x="685800" y="4343400"/>
            <a:ext cx="10131428" cy="1447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88" name="Google Shape;88;p12"/>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89" name="Google Shape;89;p12"/>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90" name="Google Shape;90;p1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pic>
        <p:nvPicPr>
          <p:cNvPr descr="Celestia-R1---OverlayContentHD.png" id="92" name="Google Shape;92;p1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13"/>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4" name="Google Shape;94;p13"/>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95" name="Google Shape;95;p13"/>
          <p:cNvSpPr txBox="1"/>
          <p:nvPr>
            <p:ph type="title"/>
          </p:nvPr>
        </p:nvSpPr>
        <p:spPr>
          <a:xfrm>
            <a:off x="992267" y="609601"/>
            <a:ext cx="9550399" cy="2743199"/>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96" name="Google Shape;96;p13"/>
          <p:cNvSpPr txBox="1"/>
          <p:nvPr>
            <p:ph idx="1" type="body"/>
          </p:nvPr>
        </p:nvSpPr>
        <p:spPr>
          <a:xfrm>
            <a:off x="1097875" y="3352800"/>
            <a:ext cx="9339184" cy="3810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97" name="Google Shape;97;p13"/>
          <p:cNvSpPr txBox="1"/>
          <p:nvPr>
            <p:ph idx="2" type="body"/>
          </p:nvPr>
        </p:nvSpPr>
        <p:spPr>
          <a:xfrm>
            <a:off x="687465" y="4343400"/>
            <a:ext cx="10152367" cy="1447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98" name="Google Shape;98;p13"/>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99" name="Google Shape;99;p13"/>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00" name="Google Shape;100;p1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pic>
        <p:nvPicPr>
          <p:cNvPr descr="Celestia-R1---OverlayContentHD.png" id="102" name="Google Shape;102;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14"/>
          <p:cNvSpPr txBox="1"/>
          <p:nvPr>
            <p:ph type="title"/>
          </p:nvPr>
        </p:nvSpPr>
        <p:spPr>
          <a:xfrm>
            <a:off x="685802" y="3308581"/>
            <a:ext cx="10131425" cy="1468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104" name="Google Shape;104;p14"/>
          <p:cNvSpPr txBox="1"/>
          <p:nvPr>
            <p:ph idx="1" type="body"/>
          </p:nvPr>
        </p:nvSpPr>
        <p:spPr>
          <a:xfrm>
            <a:off x="685801" y="4777381"/>
            <a:ext cx="10131426" cy="860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05" name="Google Shape;105;p14"/>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06" name="Google Shape;106;p14"/>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07" name="Google Shape;107;p1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8" name="Shape 108"/>
        <p:cNvGrpSpPr/>
        <p:nvPr/>
      </p:nvGrpSpPr>
      <p:grpSpPr>
        <a:xfrm>
          <a:off x="0" y="0"/>
          <a:ext cx="0" cy="0"/>
          <a:chOff x="0" y="0"/>
          <a:chExt cx="0" cy="0"/>
        </a:xfrm>
      </p:grpSpPr>
      <p:pic>
        <p:nvPicPr>
          <p:cNvPr descr="Celestia-R1---OverlayContentHD.png" id="109" name="Google Shape;109;p1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1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1" name="Google Shape;111;p1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a:p>
        </p:txBody>
      </p:sp>
      <p:sp>
        <p:nvSpPr>
          <p:cNvPr id="112" name="Google Shape;112;p15"/>
          <p:cNvSpPr txBox="1"/>
          <p:nvPr>
            <p:ph type="title"/>
          </p:nvPr>
        </p:nvSpPr>
        <p:spPr>
          <a:xfrm>
            <a:off x="992267" y="609601"/>
            <a:ext cx="9550399" cy="2743199"/>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113" name="Google Shape;113;p15"/>
          <p:cNvSpPr txBox="1"/>
          <p:nvPr>
            <p:ph idx="1" type="body"/>
          </p:nvPr>
        </p:nvSpPr>
        <p:spPr>
          <a:xfrm>
            <a:off x="685800" y="3886200"/>
            <a:ext cx="10135436" cy="889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14" name="Google Shape;114;p15"/>
          <p:cNvSpPr txBox="1"/>
          <p:nvPr>
            <p:ph idx="2" type="body"/>
          </p:nvPr>
        </p:nvSpPr>
        <p:spPr>
          <a:xfrm>
            <a:off x="685799" y="4775200"/>
            <a:ext cx="10135436" cy="10160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15" name="Google Shape;115;p15"/>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16" name="Google Shape;116;p15"/>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17" name="Google Shape;117;p1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8" name="Shape 118"/>
        <p:cNvGrpSpPr/>
        <p:nvPr/>
      </p:nvGrpSpPr>
      <p:grpSpPr>
        <a:xfrm>
          <a:off x="0" y="0"/>
          <a:ext cx="0" cy="0"/>
          <a:chOff x="0" y="0"/>
          <a:chExt cx="0" cy="0"/>
        </a:xfrm>
      </p:grpSpPr>
      <p:pic>
        <p:nvPicPr>
          <p:cNvPr descr="Celestia-R1---OverlayContentHD.png" id="119" name="Google Shape;119;p1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16"/>
          <p:cNvSpPr txBox="1"/>
          <p:nvPr>
            <p:ph type="title"/>
          </p:nvPr>
        </p:nvSpPr>
        <p:spPr>
          <a:xfrm>
            <a:off x="685801" y="609601"/>
            <a:ext cx="10131427" cy="2743199"/>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121" name="Google Shape;121;p16"/>
          <p:cNvSpPr txBox="1"/>
          <p:nvPr>
            <p:ph idx="1" type="body"/>
          </p:nvPr>
        </p:nvSpPr>
        <p:spPr>
          <a:xfrm>
            <a:off x="685801" y="3505200"/>
            <a:ext cx="10131428" cy="8382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2" name="Google Shape;122;p16"/>
          <p:cNvSpPr txBox="1"/>
          <p:nvPr>
            <p:ph idx="2" type="body"/>
          </p:nvPr>
        </p:nvSpPr>
        <p:spPr>
          <a:xfrm>
            <a:off x="685800" y="4343400"/>
            <a:ext cx="10131428" cy="1447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123" name="Google Shape;123;p16"/>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24" name="Google Shape;124;p16"/>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25" name="Google Shape;125;p1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pic>
        <p:nvPicPr>
          <p:cNvPr descr="Celestia-R1---OverlayContentHD.png" id="127" name="Google Shape;127;p1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17"/>
          <p:cNvSpPr txBox="1"/>
          <p:nvPr>
            <p:ph idx="1" type="body"/>
          </p:nvPr>
        </p:nvSpPr>
        <p:spPr>
          <a:xfrm rot="5400000">
            <a:off x="3926947" y="-1099079"/>
            <a:ext cx="3649133" cy="10131425"/>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9" name="Google Shape;129;p17"/>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30" name="Google Shape;130;p17"/>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31" name="Google Shape;131;p1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17"/>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1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18"/>
          <p:cNvSpPr txBox="1"/>
          <p:nvPr>
            <p:ph type="title"/>
          </p:nvPr>
        </p:nvSpPr>
        <p:spPr>
          <a:xfrm rot="5400000">
            <a:off x="7147151" y="2121124"/>
            <a:ext cx="5181601" cy="215855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136" name="Google Shape;136;p18"/>
          <p:cNvSpPr txBox="1"/>
          <p:nvPr>
            <p:ph idx="1" type="body"/>
          </p:nvPr>
        </p:nvSpPr>
        <p:spPr>
          <a:xfrm rot="5400000">
            <a:off x="2011058" y="-715658"/>
            <a:ext cx="5181600" cy="7832116"/>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37" name="Google Shape;137;p18"/>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38" name="Google Shape;138;p18"/>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39" name="Google Shape;139;p1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pic>
        <p:nvPicPr>
          <p:cNvPr descr="Celestia-R1---OverlayContentHD.png" id="19" name="Google Shape;19;p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3"/>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21" name="Google Shape;21;p3"/>
          <p:cNvSpPr txBox="1"/>
          <p:nvPr>
            <p:ph idx="1" type="body"/>
          </p:nvPr>
        </p:nvSpPr>
        <p:spPr>
          <a:xfrm>
            <a:off x="685801" y="2142067"/>
            <a:ext cx="10131425" cy="3649133"/>
          </a:xfrm>
          <a:prstGeom prst="rect">
            <a:avLst/>
          </a:prstGeom>
          <a:noFill/>
          <a:ln>
            <a:noFill/>
          </a:ln>
        </p:spPr>
        <p:txBody>
          <a:bodyPr anchorCtr="0" anchor="ctr"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22" name="Google Shape;22;p3"/>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3" name="Google Shape;23;p3"/>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24" name="Google Shape;24;p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pic>
        <p:nvPicPr>
          <p:cNvPr descr="Celestia-R1---OverlayContentHD.png" id="26" name="Google Shape;26;p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4"/>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28" name="Google Shape;28;p4"/>
          <p:cNvSpPr txBox="1"/>
          <p:nvPr>
            <p:ph idx="1" type="body"/>
          </p:nvPr>
        </p:nvSpPr>
        <p:spPr>
          <a:xfrm>
            <a:off x="685802" y="2142067"/>
            <a:ext cx="4995334" cy="3649134"/>
          </a:xfrm>
          <a:prstGeom prst="rect">
            <a:avLst/>
          </a:prstGeom>
          <a:noFill/>
          <a:ln>
            <a:noFill/>
          </a:ln>
        </p:spPr>
        <p:txBody>
          <a:bodyPr anchorCtr="0" anchor="ctr"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29" name="Google Shape;29;p4"/>
          <p:cNvSpPr txBox="1"/>
          <p:nvPr>
            <p:ph idx="2" type="body"/>
          </p:nvPr>
        </p:nvSpPr>
        <p:spPr>
          <a:xfrm>
            <a:off x="5821895" y="2142067"/>
            <a:ext cx="4995332" cy="3649133"/>
          </a:xfrm>
          <a:prstGeom prst="rect">
            <a:avLst/>
          </a:prstGeom>
          <a:noFill/>
          <a:ln>
            <a:noFill/>
          </a:ln>
        </p:spPr>
        <p:txBody>
          <a:bodyPr anchorCtr="0" anchor="ctr"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30" name="Google Shape;30;p4"/>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1" name="Google Shape;31;p4"/>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2" name="Google Shape;32;p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pic>
        <p:nvPicPr>
          <p:cNvPr descr="Celestia-R1---OverlayContentHD.png" id="34" name="Google Shape;34;p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5" name="Google Shape;35;p5"/>
          <p:cNvSpPr txBox="1"/>
          <p:nvPr>
            <p:ph type="title"/>
          </p:nvPr>
        </p:nvSpPr>
        <p:spPr>
          <a:xfrm>
            <a:off x="685800" y="3308581"/>
            <a:ext cx="10131427" cy="1468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36" name="Google Shape;36;p5"/>
          <p:cNvSpPr txBox="1"/>
          <p:nvPr>
            <p:ph idx="1" type="body"/>
          </p:nvPr>
        </p:nvSpPr>
        <p:spPr>
          <a:xfrm>
            <a:off x="685799" y="4777381"/>
            <a:ext cx="10131428" cy="860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37" name="Google Shape;37;p5"/>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8" name="Google Shape;38;p5"/>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39" name="Google Shape;39;p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42" name="Google Shape;42;p6"/>
          <p:cNvSpPr txBox="1"/>
          <p:nvPr>
            <p:ph idx="1" type="body"/>
          </p:nvPr>
        </p:nvSpPr>
        <p:spPr>
          <a:xfrm>
            <a:off x="973670" y="2218267"/>
            <a:ext cx="4709054" cy="5762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43" name="Google Shape;43;p6"/>
          <p:cNvSpPr txBox="1"/>
          <p:nvPr>
            <p:ph idx="2" type="body"/>
          </p:nvPr>
        </p:nvSpPr>
        <p:spPr>
          <a:xfrm>
            <a:off x="685801" y="2870201"/>
            <a:ext cx="4996923" cy="2920998"/>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4" name="Google Shape;44;p6"/>
          <p:cNvSpPr txBox="1"/>
          <p:nvPr>
            <p:ph idx="3" type="body"/>
          </p:nvPr>
        </p:nvSpPr>
        <p:spPr>
          <a:xfrm>
            <a:off x="6096003" y="2226734"/>
            <a:ext cx="4722813" cy="5762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800"/>
              <a:buFont typeface="Arial"/>
              <a:buNone/>
              <a:defRPr b="1" i="0" sz="18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1600"/>
              <a:buFont typeface="Arial"/>
              <a:buNone/>
              <a:defRPr b="1" i="0" sz="1600" u="none" cap="none" strike="noStrike">
                <a:solidFill>
                  <a:schemeClr val="lt1"/>
                </a:solidFill>
                <a:latin typeface="Calibri"/>
                <a:ea typeface="Calibri"/>
                <a:cs typeface="Calibri"/>
                <a:sym typeface="Calibri"/>
              </a:defRPr>
            </a:lvl9pPr>
          </a:lstStyle>
          <a:p/>
        </p:txBody>
      </p:sp>
      <p:sp>
        <p:nvSpPr>
          <p:cNvPr id="45" name="Google Shape;45;p6"/>
          <p:cNvSpPr txBox="1"/>
          <p:nvPr>
            <p:ph idx="4" type="body"/>
          </p:nvPr>
        </p:nvSpPr>
        <p:spPr>
          <a:xfrm>
            <a:off x="5823483" y="2870201"/>
            <a:ext cx="4995334" cy="2920998"/>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46" name="Google Shape;46;p6"/>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47" name="Google Shape;47;p6"/>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48" name="Google Shape;48;p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pic>
        <p:nvPicPr>
          <p:cNvPr descr="Celestia-R1---OverlayContentHD.png" id="50" name="Google Shape;50;p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1" name="Google Shape;51;p7"/>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52" name="Google Shape;52;p7"/>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3" name="Google Shape;53;p7"/>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4" name="Google Shape;54;p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pic>
        <p:nvPicPr>
          <p:cNvPr descr="Celestia-R1---OverlayContentHD.png" id="56" name="Google Shape;56;p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7" name="Google Shape;57;p8"/>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8" name="Google Shape;58;p8"/>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59" name="Google Shape;59;p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9"/>
          <p:cNvSpPr txBox="1"/>
          <p:nvPr>
            <p:ph type="title"/>
          </p:nvPr>
        </p:nvSpPr>
        <p:spPr>
          <a:xfrm>
            <a:off x="685800" y="2074333"/>
            <a:ext cx="3680885" cy="13716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400"/>
              <a:buFont typeface="Calibri"/>
              <a:buNone/>
              <a:defRPr b="0" i="0" sz="24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63" name="Google Shape;63;p9"/>
          <p:cNvSpPr txBox="1"/>
          <p:nvPr>
            <p:ph idx="1" type="body"/>
          </p:nvPr>
        </p:nvSpPr>
        <p:spPr>
          <a:xfrm>
            <a:off x="4648201" y="609601"/>
            <a:ext cx="6169026" cy="5181600"/>
          </a:xfrm>
          <a:prstGeom prst="rect">
            <a:avLst/>
          </a:prstGeom>
          <a:noFill/>
          <a:ln>
            <a:noFill/>
          </a:ln>
        </p:spPr>
        <p:txBody>
          <a:bodyPr anchorCtr="0" anchor="ctr" bIns="91425" lIns="91425" spcFirstLastPara="1" rIns="91425" wrap="square" tIns="91425">
            <a:noAutofit/>
          </a:bodyPr>
          <a:lstStyle>
            <a:lvl1pPr indent="-342900" lvl="0" marL="457200" marR="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64" name="Google Shape;64;p9"/>
          <p:cNvSpPr txBox="1"/>
          <p:nvPr>
            <p:ph idx="2" type="body"/>
          </p:nvPr>
        </p:nvSpPr>
        <p:spPr>
          <a:xfrm>
            <a:off x="685800" y="3445933"/>
            <a:ext cx="3680885" cy="182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65" name="Google Shape;65;p9"/>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6" name="Google Shape;66;p9"/>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67" name="Google Shape;67;p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1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10"/>
          <p:cNvSpPr txBox="1"/>
          <p:nvPr>
            <p:ph type="title"/>
          </p:nvPr>
        </p:nvSpPr>
        <p:spPr>
          <a:xfrm>
            <a:off x="685800" y="1600200"/>
            <a:ext cx="6164653" cy="13716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algn="l">
              <a:spcBef>
                <a:spcPts val="0"/>
              </a:spcBef>
              <a:spcAft>
                <a:spcPts val="0"/>
              </a:spcAft>
              <a:buClr>
                <a:schemeClr val="lt2"/>
              </a:buClr>
              <a:buSzPts val="1400"/>
              <a:buNone/>
              <a:defRPr b="0" i="0" sz="1800" u="none" cap="none" strike="noStrike">
                <a:solidFill>
                  <a:schemeClr val="lt2"/>
                </a:solidFill>
              </a:defRPr>
            </a:lvl2pPr>
            <a:lvl3pPr lvl="2" marR="0" algn="l">
              <a:spcBef>
                <a:spcPts val="0"/>
              </a:spcBef>
              <a:spcAft>
                <a:spcPts val="0"/>
              </a:spcAft>
              <a:buClr>
                <a:schemeClr val="lt2"/>
              </a:buClr>
              <a:buSzPts val="1400"/>
              <a:buNone/>
              <a:defRPr b="0" i="0" sz="1800" u="none" cap="none" strike="noStrike">
                <a:solidFill>
                  <a:schemeClr val="lt2"/>
                </a:solidFill>
              </a:defRPr>
            </a:lvl3pPr>
            <a:lvl4pPr lvl="3" marR="0" algn="l">
              <a:spcBef>
                <a:spcPts val="0"/>
              </a:spcBef>
              <a:spcAft>
                <a:spcPts val="0"/>
              </a:spcAft>
              <a:buClr>
                <a:schemeClr val="lt2"/>
              </a:buClr>
              <a:buSzPts val="1400"/>
              <a:buNone/>
              <a:defRPr b="0" i="0" sz="1800" u="none" cap="none" strike="noStrike">
                <a:solidFill>
                  <a:schemeClr val="lt2"/>
                </a:solidFill>
              </a:defRPr>
            </a:lvl4pPr>
            <a:lvl5pPr lvl="4" marR="0" algn="l">
              <a:spcBef>
                <a:spcPts val="0"/>
              </a:spcBef>
              <a:spcAft>
                <a:spcPts val="0"/>
              </a:spcAft>
              <a:buClr>
                <a:schemeClr val="lt2"/>
              </a:buClr>
              <a:buSzPts val="1400"/>
              <a:buNone/>
              <a:defRPr b="0" i="0" sz="1800" u="none" cap="none" strike="noStrike">
                <a:solidFill>
                  <a:schemeClr val="lt2"/>
                </a:solidFill>
              </a:defRPr>
            </a:lvl5pPr>
            <a:lvl6pPr lvl="5" marR="0" algn="l">
              <a:spcBef>
                <a:spcPts val="0"/>
              </a:spcBef>
              <a:spcAft>
                <a:spcPts val="0"/>
              </a:spcAft>
              <a:buClr>
                <a:schemeClr val="lt2"/>
              </a:buClr>
              <a:buSzPts val="1400"/>
              <a:buNone/>
              <a:defRPr b="0" i="0" sz="1800" u="none" cap="none" strike="noStrike">
                <a:solidFill>
                  <a:schemeClr val="lt2"/>
                </a:solidFill>
              </a:defRPr>
            </a:lvl6pPr>
            <a:lvl7pPr lvl="6" marR="0" algn="l">
              <a:spcBef>
                <a:spcPts val="0"/>
              </a:spcBef>
              <a:spcAft>
                <a:spcPts val="0"/>
              </a:spcAft>
              <a:buClr>
                <a:schemeClr val="lt2"/>
              </a:buClr>
              <a:buSzPts val="1400"/>
              <a:buNone/>
              <a:defRPr b="0" i="0" sz="1800" u="none" cap="none" strike="noStrike">
                <a:solidFill>
                  <a:schemeClr val="lt2"/>
                </a:solidFill>
              </a:defRPr>
            </a:lvl7pPr>
            <a:lvl8pPr lvl="7" marR="0" algn="l">
              <a:spcBef>
                <a:spcPts val="0"/>
              </a:spcBef>
              <a:spcAft>
                <a:spcPts val="0"/>
              </a:spcAft>
              <a:buClr>
                <a:schemeClr val="lt2"/>
              </a:buClr>
              <a:buSzPts val="1400"/>
              <a:buNone/>
              <a:defRPr b="0" i="0" sz="1800" u="none" cap="none" strike="noStrike">
                <a:solidFill>
                  <a:schemeClr val="lt2"/>
                </a:solidFill>
              </a:defRPr>
            </a:lvl8pPr>
            <a:lvl9pPr lvl="8" marR="0" algn="l">
              <a:spcBef>
                <a:spcPts val="0"/>
              </a:spcBef>
              <a:spcAft>
                <a:spcPts val="0"/>
              </a:spcAft>
              <a:buClr>
                <a:schemeClr val="lt2"/>
              </a:buClr>
              <a:buSzPts val="1400"/>
              <a:buNone/>
              <a:defRPr b="0" i="0" sz="1800" u="none" cap="none" strike="noStrike">
                <a:solidFill>
                  <a:schemeClr val="lt2"/>
                </a:solidFill>
              </a:defRPr>
            </a:lvl9pPr>
          </a:lstStyle>
          <a:p/>
        </p:txBody>
      </p:sp>
      <p:sp>
        <p:nvSpPr>
          <p:cNvPr id="71" name="Google Shape;71;p10"/>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sp>
      <p:sp>
        <p:nvSpPr>
          <p:cNvPr id="72" name="Google Shape;72;p10"/>
          <p:cNvSpPr txBox="1"/>
          <p:nvPr>
            <p:ph idx="1" type="body"/>
          </p:nvPr>
        </p:nvSpPr>
        <p:spPr>
          <a:xfrm>
            <a:off x="685800" y="2971800"/>
            <a:ext cx="6164653" cy="18288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2pPr>
            <a:lvl3pPr indent="-228600" lvl="2" marL="1371600" marR="0" algn="l">
              <a:lnSpc>
                <a:spcPct val="100000"/>
              </a:lnSpc>
              <a:spcBef>
                <a:spcPts val="1000"/>
              </a:spcBef>
              <a:spcAft>
                <a:spcPts val="0"/>
              </a:spcAft>
              <a:buClr>
                <a:schemeClr val="lt1"/>
              </a:buClr>
              <a:buSzPts val="1000"/>
              <a:buFont typeface="Arial"/>
              <a:buNone/>
              <a:defRPr b="0" i="0" sz="1000" u="none" cap="none" strike="noStrike">
                <a:solidFill>
                  <a:schemeClr val="lt1"/>
                </a:solidFill>
                <a:latin typeface="Calibri"/>
                <a:ea typeface="Calibri"/>
                <a:cs typeface="Calibri"/>
                <a:sym typeface="Calibri"/>
              </a:defRPr>
            </a:lvl3pPr>
            <a:lvl4pPr indent="-228600" lvl="3" marL="18288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4pPr>
            <a:lvl5pPr indent="-228600" lvl="4" marL="22860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5pPr>
            <a:lvl6pPr indent="-228600" lvl="5" marL="27432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6pPr>
            <a:lvl7pPr indent="-228600" lvl="6" marL="32004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7pPr>
            <a:lvl8pPr indent="-228600" lvl="7" marL="3657600" marR="0" algn="l">
              <a:lnSpc>
                <a:spcPct val="100000"/>
              </a:lnSpc>
              <a:spcBef>
                <a:spcPts val="1000"/>
              </a:spcBef>
              <a:spcAft>
                <a:spcPts val="0"/>
              </a:spcAft>
              <a:buClr>
                <a:schemeClr val="lt1"/>
              </a:buClr>
              <a:buSzPts val="900"/>
              <a:buFont typeface="Arial"/>
              <a:buNone/>
              <a:defRPr b="0" i="0" sz="900" u="none" cap="none" strike="noStrike">
                <a:solidFill>
                  <a:schemeClr val="lt1"/>
                </a:solidFill>
                <a:latin typeface="Calibri"/>
                <a:ea typeface="Calibri"/>
                <a:cs typeface="Calibri"/>
                <a:sym typeface="Calibri"/>
              </a:defRPr>
            </a:lvl8pPr>
            <a:lvl9pPr indent="-228600" lvl="8" marL="4114800" marR="0" algn="l">
              <a:lnSpc>
                <a:spcPct val="100000"/>
              </a:lnSpc>
              <a:spcBef>
                <a:spcPts val="1000"/>
              </a:spcBef>
              <a:spcAft>
                <a:spcPts val="1000"/>
              </a:spcAft>
              <a:buClr>
                <a:schemeClr val="lt1"/>
              </a:buClr>
              <a:buSzPts val="900"/>
              <a:buFont typeface="Arial"/>
              <a:buNone/>
              <a:defRPr b="0" i="0" sz="900" u="none" cap="none" strike="noStrike">
                <a:solidFill>
                  <a:schemeClr val="lt1"/>
                </a:solidFill>
                <a:latin typeface="Calibri"/>
                <a:ea typeface="Calibri"/>
                <a:cs typeface="Calibri"/>
                <a:sym typeface="Calibri"/>
              </a:defRPr>
            </a:lvl9pPr>
          </a:lstStyle>
          <a:p/>
        </p:txBody>
      </p:sp>
      <p:sp>
        <p:nvSpPr>
          <p:cNvPr id="73" name="Google Shape;73;p10"/>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74" name="Google Shape;74;p10"/>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400"/>
              <a:buFont typeface="Calibri"/>
              <a:buNone/>
              <a:defRPr b="0" i="0" sz="1000">
                <a:solidFill>
                  <a:schemeClr val="lt1"/>
                </a:solidFill>
                <a:latin typeface="Calibri"/>
                <a:ea typeface="Calibri"/>
                <a:cs typeface="Calibri"/>
                <a:sym typeface="Calibri"/>
              </a:defRPr>
            </a:lvl1pPr>
            <a:lvl2pPr lvl="1"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75" name="Google Shape;75;p1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1000"/>
              <a:buFont typeface="Calibri"/>
              <a:buNone/>
              <a:defRPr b="0" i="0" sz="10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1" y="609600"/>
            <a:ext cx="10131425" cy="1456267"/>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Clr>
                <a:schemeClr val="lt2"/>
              </a:buClr>
              <a:buSzPts val="1400"/>
              <a:buFont typeface="Arial"/>
              <a:buNone/>
              <a:defRPr b="0" i="0" sz="1800" u="none" cap="none" strike="noStrike">
                <a:solidFill>
                  <a:schemeClr val="lt2"/>
                </a:solidFill>
              </a:defRPr>
            </a:lvl2pPr>
            <a:lvl3pPr lvl="2" marR="0" rtl="0" algn="l">
              <a:spcBef>
                <a:spcPts val="0"/>
              </a:spcBef>
              <a:spcAft>
                <a:spcPts val="0"/>
              </a:spcAft>
              <a:buClr>
                <a:schemeClr val="lt2"/>
              </a:buClr>
              <a:buSzPts val="1400"/>
              <a:buFont typeface="Arial"/>
              <a:buNone/>
              <a:defRPr b="0" i="0" sz="1800" u="none" cap="none" strike="noStrike">
                <a:solidFill>
                  <a:schemeClr val="lt2"/>
                </a:solidFill>
              </a:defRPr>
            </a:lvl3pPr>
            <a:lvl4pPr lvl="3" marR="0" rtl="0" algn="l">
              <a:spcBef>
                <a:spcPts val="0"/>
              </a:spcBef>
              <a:spcAft>
                <a:spcPts val="0"/>
              </a:spcAft>
              <a:buClr>
                <a:schemeClr val="lt2"/>
              </a:buClr>
              <a:buSzPts val="1400"/>
              <a:buFont typeface="Arial"/>
              <a:buNone/>
              <a:defRPr b="0" i="0" sz="1800" u="none" cap="none" strike="noStrike">
                <a:solidFill>
                  <a:schemeClr val="lt2"/>
                </a:solidFill>
              </a:defRPr>
            </a:lvl4pPr>
            <a:lvl5pPr lvl="4" marR="0" rtl="0" algn="l">
              <a:spcBef>
                <a:spcPts val="0"/>
              </a:spcBef>
              <a:spcAft>
                <a:spcPts val="0"/>
              </a:spcAft>
              <a:buClr>
                <a:schemeClr val="lt2"/>
              </a:buClr>
              <a:buSzPts val="1400"/>
              <a:buFont typeface="Arial"/>
              <a:buNone/>
              <a:defRPr b="0" i="0" sz="1800" u="none" cap="none" strike="noStrike">
                <a:solidFill>
                  <a:schemeClr val="lt2"/>
                </a:solidFill>
              </a:defRPr>
            </a:lvl5pPr>
            <a:lvl6pPr lvl="5" marR="0" rtl="0" algn="l">
              <a:spcBef>
                <a:spcPts val="0"/>
              </a:spcBef>
              <a:spcAft>
                <a:spcPts val="0"/>
              </a:spcAft>
              <a:buClr>
                <a:schemeClr val="lt2"/>
              </a:buClr>
              <a:buSzPts val="1400"/>
              <a:buFont typeface="Arial"/>
              <a:buNone/>
              <a:defRPr b="0" i="0" sz="1800" u="none" cap="none" strike="noStrike">
                <a:solidFill>
                  <a:schemeClr val="lt2"/>
                </a:solidFill>
              </a:defRPr>
            </a:lvl6pPr>
            <a:lvl7pPr lvl="6" marR="0" rtl="0" algn="l">
              <a:spcBef>
                <a:spcPts val="0"/>
              </a:spcBef>
              <a:spcAft>
                <a:spcPts val="0"/>
              </a:spcAft>
              <a:buClr>
                <a:schemeClr val="lt2"/>
              </a:buClr>
              <a:buSzPts val="1400"/>
              <a:buFont typeface="Arial"/>
              <a:buNone/>
              <a:defRPr b="0" i="0" sz="1800" u="none" cap="none" strike="noStrike">
                <a:solidFill>
                  <a:schemeClr val="lt2"/>
                </a:solidFill>
              </a:defRPr>
            </a:lvl7pPr>
            <a:lvl8pPr lvl="7" marR="0" rtl="0" algn="l">
              <a:spcBef>
                <a:spcPts val="0"/>
              </a:spcBef>
              <a:spcAft>
                <a:spcPts val="0"/>
              </a:spcAft>
              <a:buClr>
                <a:schemeClr val="lt2"/>
              </a:buClr>
              <a:buSzPts val="1400"/>
              <a:buFont typeface="Arial"/>
              <a:buNone/>
              <a:defRPr b="0" i="0" sz="1800" u="none" cap="none" strike="noStrike">
                <a:solidFill>
                  <a:schemeClr val="lt2"/>
                </a:solidFill>
              </a:defRPr>
            </a:lvl8pPr>
            <a:lvl9pPr lvl="8" marR="0" rtl="0" algn="l">
              <a:spcBef>
                <a:spcPts val="0"/>
              </a:spcBef>
              <a:spcAft>
                <a:spcPts val="0"/>
              </a:spcAft>
              <a:buClr>
                <a:schemeClr val="lt2"/>
              </a:buClr>
              <a:buSzPts val="1400"/>
              <a:buFont typeface="Arial"/>
              <a:buNone/>
              <a:defRPr b="0" i="0" sz="1800" u="none" cap="none" strike="noStrike">
                <a:solidFill>
                  <a:schemeClr val="lt2"/>
                </a:solidFill>
              </a:defRPr>
            </a:lvl9pPr>
          </a:lstStyle>
          <a:p/>
        </p:txBody>
      </p:sp>
      <p:sp>
        <p:nvSpPr>
          <p:cNvPr id="7" name="Google Shape;7;p1"/>
          <p:cNvSpPr txBox="1"/>
          <p:nvPr>
            <p:ph idx="1" type="body"/>
          </p:nvPr>
        </p:nvSpPr>
        <p:spPr>
          <a:xfrm>
            <a:off x="685801" y="2142067"/>
            <a:ext cx="10131425" cy="3649133"/>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589660" y="5870575"/>
            <a:ext cx="1600200" cy="377825"/>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685800" y="5870575"/>
            <a:ext cx="7827659" cy="3778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400"/>
              <a:buFont typeface="Calibri"/>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chemeClr val="lt1"/>
              </a:buClr>
              <a:buSzPts val="1400"/>
              <a:buFont typeface="Calibri"/>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1000"/>
              <a:buFont typeface="Calibri"/>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SzPts val="6000"/>
              <a:buFont typeface="Calibri"/>
              <a:buNone/>
            </a:pPr>
            <a:r>
              <a:rPr b="0" i="0" lang="en-US" sz="6000" u="none" cap="none" strike="noStrike">
                <a:solidFill>
                  <a:schemeClr val="lt1"/>
                </a:solidFill>
                <a:latin typeface="Calibri"/>
                <a:ea typeface="Calibri"/>
                <a:cs typeface="Calibri"/>
                <a:sym typeface="Calibri"/>
              </a:rPr>
              <a:t>HISTORY OF ASTRONOMY</a:t>
            </a:r>
            <a:endParaRPr/>
          </a:p>
        </p:txBody>
      </p:sp>
      <p:sp>
        <p:nvSpPr>
          <p:cNvPr id="145" name="Google Shape;145;p19"/>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FROM THE ANCIENTS TO TODAY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HELIOCENTRIC MODEL</a:t>
            </a:r>
            <a:endParaRPr/>
          </a:p>
        </p:txBody>
      </p:sp>
      <p:pic>
        <p:nvPicPr>
          <p:cNvPr id="208" name="Google Shape;208;p28"/>
          <p:cNvPicPr preferRelativeResize="0"/>
          <p:nvPr>
            <p:ph idx="1" type="body"/>
          </p:nvPr>
        </p:nvPicPr>
        <p:blipFill rotWithShape="1">
          <a:blip r:embed="rId3">
            <a:alphaModFix/>
          </a:blip>
          <a:srcRect b="0" l="0" r="0" t="0"/>
          <a:stretch/>
        </p:blipFill>
        <p:spPr>
          <a:xfrm>
            <a:off x="7278129" y="2044943"/>
            <a:ext cx="2953265" cy="4354406"/>
          </a:xfrm>
          <a:prstGeom prst="rect">
            <a:avLst/>
          </a:prstGeom>
          <a:noFill/>
          <a:ln>
            <a:noFill/>
          </a:ln>
        </p:spPr>
      </p:pic>
      <p:sp>
        <p:nvSpPr>
          <p:cNvPr id="209" name="Google Shape;209;p28"/>
          <p:cNvSpPr/>
          <p:nvPr/>
        </p:nvSpPr>
        <p:spPr>
          <a:xfrm>
            <a:off x="0" y="1"/>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28"/>
          <p:cNvPicPr preferRelativeResize="0"/>
          <p:nvPr/>
        </p:nvPicPr>
        <p:blipFill rotWithShape="1">
          <a:blip r:embed="rId4">
            <a:alphaModFix/>
          </a:blip>
          <a:srcRect b="0" l="0" r="0" t="0"/>
          <a:stretch/>
        </p:blipFill>
        <p:spPr>
          <a:xfrm>
            <a:off x="1445741" y="2044943"/>
            <a:ext cx="5072448" cy="4333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914726" y="609600"/>
            <a:ext cx="10131300" cy="145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TYCHO BRAHE (1546 – 1601)</a:t>
            </a:r>
            <a:endParaRPr/>
          </a:p>
        </p:txBody>
      </p:sp>
      <p:sp>
        <p:nvSpPr>
          <p:cNvPr id="216" name="Google Shape;216;p29"/>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Focused on an Earth centered universe and a sun centered universe and tried to merge them.</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Used giant instruments to take the most accurate measurements to date.</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Brahe was a teacher.</a:t>
            </a:r>
            <a:endParaRPr/>
          </a:p>
          <a:p>
            <a:pPr indent="-2857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BRAHE’S MODEL</a:t>
            </a:r>
            <a:endParaRPr/>
          </a:p>
        </p:txBody>
      </p:sp>
      <p:sp>
        <p:nvSpPr>
          <p:cNvPr id="222" name="Google Shape;222;p3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None/>
            </a:pPr>
            <a:r>
              <a:rPr lang="en-US"/>
              <a:t> </a:t>
            </a:r>
            <a:endParaRPr/>
          </a:p>
        </p:txBody>
      </p:sp>
      <p:sp>
        <p:nvSpPr>
          <p:cNvPr id="223" name="Google Shape;223;p30"/>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4" name="Google Shape;224;p30"/>
          <p:cNvPicPr preferRelativeResize="0"/>
          <p:nvPr/>
        </p:nvPicPr>
        <p:blipFill rotWithShape="1">
          <a:blip r:embed="rId3">
            <a:alphaModFix/>
          </a:blip>
          <a:srcRect b="0" l="0" r="0" t="0"/>
          <a:stretch/>
        </p:blipFill>
        <p:spPr>
          <a:xfrm>
            <a:off x="3153505" y="2142067"/>
            <a:ext cx="5196015" cy="40114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JOHANNES KEPLER (1571-1630)</a:t>
            </a:r>
            <a:endParaRPr/>
          </a:p>
        </p:txBody>
      </p:sp>
      <p:sp>
        <p:nvSpPr>
          <p:cNvPr id="230" name="Google Shape;230;p3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Acquaintance of Tycho Brahe</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Thought that there must be some explanation for why the 6 known planets were the distances they were.</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Took </a:t>
            </a:r>
            <a:r>
              <a:rPr lang="en-US" sz="3200"/>
              <a:t>Brahe</a:t>
            </a:r>
            <a:r>
              <a:rPr b="0" i="0" lang="en-US" sz="3200" u="none" cap="none" strike="noStrike">
                <a:solidFill>
                  <a:schemeClr val="lt1"/>
                </a:solidFill>
                <a:latin typeface="Calibri"/>
                <a:ea typeface="Calibri"/>
                <a:cs typeface="Calibri"/>
                <a:sym typeface="Calibri"/>
              </a:rPr>
              <a:t>’s measurements and came up with the three laws of planetary motion.</a:t>
            </a:r>
            <a:endParaRPr/>
          </a:p>
          <a:p>
            <a:pPr indent="-2857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KEPLER’S LAWS OF PLANETARY MOTION</a:t>
            </a:r>
            <a:endParaRPr/>
          </a:p>
        </p:txBody>
      </p:sp>
      <p:sp>
        <p:nvSpPr>
          <p:cNvPr id="236" name="Google Shape;236;p3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The planets move in elliptical orbits with the sun at a focus. </a:t>
            </a:r>
            <a:endParaRPr/>
          </a:p>
          <a:p>
            <a:pPr indent="-285750" lvl="0" marL="285750" marR="0" rtl="0" algn="l">
              <a:lnSpc>
                <a:spcPct val="10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285750" lvl="0" marL="285750" marR="0" rtl="0" algn="l">
              <a:lnSpc>
                <a:spcPct val="10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In their orbits around the sun, the planets sweep out equal areas in equal times.</a:t>
            </a:r>
            <a:endParaRPr/>
          </a:p>
          <a:p>
            <a:pPr indent="-285750" lvl="0" marL="285750" marR="0" rtl="0" algn="l">
              <a:lnSpc>
                <a:spcPct val="100000"/>
              </a:lnSpc>
              <a:spcBef>
                <a:spcPts val="100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a:p>
            <a:pPr indent="-285750" lvl="0" marL="285750" marR="0" rtl="0" algn="l">
              <a:lnSpc>
                <a:spcPct val="100000"/>
              </a:lnSpc>
              <a:spcBef>
                <a:spcPts val="1000"/>
              </a:spcBef>
              <a:spcAft>
                <a:spcPts val="0"/>
              </a:spcAft>
              <a:buClr>
                <a:schemeClr val="lt1"/>
              </a:buClr>
              <a:buSzPts val="2800"/>
              <a:buFont typeface="Arial"/>
              <a:buChar char="•"/>
            </a:pPr>
            <a:r>
              <a:rPr b="0" i="0" lang="en-US" sz="2800" u="none" cap="none" strike="noStrike">
                <a:solidFill>
                  <a:schemeClr val="lt1"/>
                </a:solidFill>
                <a:latin typeface="Calibri"/>
                <a:ea typeface="Calibri"/>
                <a:cs typeface="Calibri"/>
                <a:sym typeface="Calibri"/>
              </a:rPr>
              <a:t>The squares of the times to complete one orbit are proportional to the cubes of the average distances from the sun.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KEPLER’S SECOND LAW</a:t>
            </a:r>
            <a:endParaRPr/>
          </a:p>
        </p:txBody>
      </p:sp>
      <p:sp>
        <p:nvSpPr>
          <p:cNvPr id="242" name="Google Shape;242;p3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None/>
            </a:pPr>
            <a:r>
              <a:rPr lang="en-US"/>
              <a:t> </a:t>
            </a:r>
            <a:endParaRPr/>
          </a:p>
        </p:txBody>
      </p:sp>
      <p:sp>
        <p:nvSpPr>
          <p:cNvPr id="243" name="Google Shape;243;p33"/>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p33"/>
          <p:cNvPicPr preferRelativeResize="0"/>
          <p:nvPr/>
        </p:nvPicPr>
        <p:blipFill rotWithShape="1">
          <a:blip r:embed="rId3">
            <a:alphaModFix/>
          </a:blip>
          <a:srcRect b="0" l="0" r="0" t="0"/>
          <a:stretch/>
        </p:blipFill>
        <p:spPr>
          <a:xfrm>
            <a:off x="910754" y="2142067"/>
            <a:ext cx="9681518" cy="367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GALILEO GALILEI (1564-1642) </a:t>
            </a:r>
            <a:endParaRPr/>
          </a:p>
        </p:txBody>
      </p:sp>
      <p:sp>
        <p:nvSpPr>
          <p:cNvPr id="250" name="Google Shape;250;p3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Perfected the telescope: first to systematically use the telescope to collect observational space data.</a:t>
            </a:r>
            <a:endParaRPr/>
          </a:p>
          <a:p>
            <a:pPr indent="-285750" lvl="0" marL="285750" marR="0" rtl="0" algn="l">
              <a:lnSpc>
                <a:spcPct val="100000"/>
              </a:lnSpc>
              <a:spcBef>
                <a:spcPts val="10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Some of his discoveries include: </a:t>
            </a:r>
            <a:endParaRPr/>
          </a:p>
          <a:p>
            <a:pPr indent="-285750" lvl="1" marL="742950" marR="0" rtl="0" algn="l">
              <a:lnSpc>
                <a:spcPct val="100000"/>
              </a:lnSpc>
              <a:spcBef>
                <a:spcPts val="100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a. Venus goes through similar phases as the moon</a:t>
            </a:r>
            <a:endParaRPr/>
          </a:p>
          <a:p>
            <a:pPr indent="-285750" lvl="1" marL="742950" marR="0" rtl="0" algn="l">
              <a:lnSpc>
                <a:spcPct val="100000"/>
              </a:lnSpc>
              <a:spcBef>
                <a:spcPts val="100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b. sun is the central point of solar system</a:t>
            </a:r>
            <a:endParaRPr/>
          </a:p>
          <a:p>
            <a:pPr indent="-285750" lvl="1" marL="742950" marR="0" rtl="0" algn="l">
              <a:lnSpc>
                <a:spcPct val="100000"/>
              </a:lnSpc>
              <a:spcBef>
                <a:spcPts val="100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c. </a:t>
            </a:r>
            <a:r>
              <a:rPr lang="en-US" sz="2200"/>
              <a:t>s</a:t>
            </a:r>
            <a:r>
              <a:rPr b="0" i="0" lang="en-US" sz="2200" u="none" cap="none" strike="noStrike">
                <a:solidFill>
                  <a:schemeClr val="lt1"/>
                </a:solidFill>
                <a:latin typeface="Calibri"/>
                <a:ea typeface="Calibri"/>
                <a:cs typeface="Calibri"/>
                <a:sym typeface="Calibri"/>
              </a:rPr>
              <a:t>urface of the moon is rough</a:t>
            </a:r>
            <a:endParaRPr/>
          </a:p>
          <a:p>
            <a:pPr indent="-285750" lvl="1" marL="742950" marR="0" rtl="0" algn="l">
              <a:lnSpc>
                <a:spcPct val="100000"/>
              </a:lnSpc>
              <a:spcBef>
                <a:spcPts val="1000"/>
              </a:spcBef>
              <a:spcAft>
                <a:spcPts val="0"/>
              </a:spcAft>
              <a:buClr>
                <a:schemeClr val="lt1"/>
              </a:buClr>
              <a:buSzPts val="2200"/>
              <a:buFont typeface="Arial"/>
              <a:buChar char="•"/>
            </a:pPr>
            <a:r>
              <a:rPr b="0" i="0" lang="en-US" sz="2200" u="none" cap="none" strike="noStrike">
                <a:solidFill>
                  <a:schemeClr val="lt1"/>
                </a:solidFill>
                <a:latin typeface="Calibri"/>
                <a:ea typeface="Calibri"/>
                <a:cs typeface="Calibri"/>
                <a:sym typeface="Calibri"/>
              </a:rPr>
              <a:t>d. found Earthly characteristics on other planets</a:t>
            </a:r>
            <a:endParaRPr/>
          </a:p>
          <a:p>
            <a:pPr indent="-2857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PHASES OF VENUS</a:t>
            </a:r>
            <a:endParaRPr/>
          </a:p>
        </p:txBody>
      </p:sp>
      <p:sp>
        <p:nvSpPr>
          <p:cNvPr id="256" name="Google Shape;256;p35"/>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3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None/>
            </a:pPr>
            <a:r>
              <a:rPr lang="en-US"/>
              <a:t> </a:t>
            </a:r>
            <a:endParaRPr/>
          </a:p>
        </p:txBody>
      </p:sp>
      <p:sp>
        <p:nvSpPr>
          <p:cNvPr id="258" name="Google Shape;258;p35"/>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9" name="Google Shape;259;p35"/>
          <p:cNvPicPr preferRelativeResize="0"/>
          <p:nvPr/>
        </p:nvPicPr>
        <p:blipFill rotWithShape="1">
          <a:blip r:embed="rId3">
            <a:alphaModFix/>
          </a:blip>
          <a:srcRect b="0" l="0" r="0" t="0"/>
          <a:stretch/>
        </p:blipFill>
        <p:spPr>
          <a:xfrm>
            <a:off x="3320321" y="2149106"/>
            <a:ext cx="4862383" cy="36420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819326" y="600050"/>
            <a:ext cx="10131300" cy="145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ISAAC NEWTON (1642-1727) </a:t>
            </a:r>
            <a:endParaRPr/>
          </a:p>
        </p:txBody>
      </p:sp>
      <p:sp>
        <p:nvSpPr>
          <p:cNvPr id="265" name="Google Shape;265;p36"/>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Kepler’s work on planetary motion allowed Newton to formulate his laws of gravitation and laws of motion.</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This leads to the modern day understanding of physics.</a:t>
            </a:r>
            <a:endParaRPr/>
          </a:p>
          <a:p>
            <a:pPr indent="-285750" lvl="0" marL="285750" marR="0" rtl="0" algn="l">
              <a:lnSpc>
                <a:spcPct val="100000"/>
              </a:lnSpc>
              <a:spcBef>
                <a:spcPts val="100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We have already covered th</a:t>
            </a:r>
            <a:r>
              <a:rPr lang="en-US" sz="3200"/>
              <a:t>ese.  Do</a:t>
            </a:r>
            <a:r>
              <a:rPr b="0" i="0" lang="en-US" sz="3200" u="none" cap="none" strike="noStrike">
                <a:solidFill>
                  <a:schemeClr val="lt1"/>
                </a:solidFill>
                <a:latin typeface="Calibri"/>
                <a:ea typeface="Calibri"/>
                <a:cs typeface="Calibri"/>
                <a:sym typeface="Calibri"/>
              </a:rPr>
              <a:t> you remember them?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WHAT DO YOU KNOW ABOUT ASTRONOMY?</a:t>
            </a:r>
            <a:endParaRPr/>
          </a:p>
        </p:txBody>
      </p:sp>
      <p:sp>
        <p:nvSpPr>
          <p:cNvPr id="151" name="Google Shape;151;p20"/>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Take a minute and reflect about what you know about astronomy?  What do we have or use today that comes from studying space?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HOW WE STARTED…ANCIENT TIMES</a:t>
            </a:r>
            <a:endParaRPr/>
          </a:p>
        </p:txBody>
      </p:sp>
      <p:sp>
        <p:nvSpPr>
          <p:cNvPr id="157" name="Google Shape;157;p2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We can’t say for sure when we started to ponder our place in the universe, but we do know that one of the first things humans did was find patterns in the stars and matched them to what was happening on earth.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ANCIENT TIMES</a:t>
            </a:r>
            <a:endParaRPr/>
          </a:p>
        </p:txBody>
      </p:sp>
      <p:sp>
        <p:nvSpPr>
          <p:cNvPr id="163" name="Google Shape;163;p22"/>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People used the seasonal cycle of stars, planets and the moon to mark passage of time, even though they had no knowledge of how the universe works. This is evident from structures such as Stonehenge or the Big</a:t>
            </a:r>
            <a:r>
              <a:rPr lang="en-US" sz="3200"/>
              <a:t>h</a:t>
            </a:r>
            <a:r>
              <a:rPr b="0" i="0" lang="en-US" sz="3200" u="none" cap="none" strike="noStrike">
                <a:solidFill>
                  <a:schemeClr val="lt1"/>
                </a:solidFill>
                <a:latin typeface="Calibri"/>
                <a:ea typeface="Calibri"/>
                <a:cs typeface="Calibri"/>
                <a:sym typeface="Calibri"/>
              </a:rPr>
              <a:t>orn Medicine Wheel. </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1589100" y="600900"/>
            <a:ext cx="9013800" cy="1464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STONEHENGE AND BIGHORN MEDICINE WHEEL</a:t>
            </a:r>
            <a:endParaRPr/>
          </a:p>
        </p:txBody>
      </p:sp>
      <p:sp>
        <p:nvSpPr>
          <p:cNvPr id="169" name="Google Shape;169;p23"/>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23"/>
          <p:cNvSpPr txBox="1"/>
          <p:nvPr>
            <p:ph idx="2" type="body"/>
          </p:nvPr>
        </p:nvSpPr>
        <p:spPr>
          <a:xfrm>
            <a:off x="13010095" y="5190067"/>
            <a:ext cx="4995332"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23"/>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2" name="Google Shape;172;p23"/>
          <p:cNvPicPr preferRelativeResize="0"/>
          <p:nvPr/>
        </p:nvPicPr>
        <p:blipFill rotWithShape="1">
          <a:blip r:embed="rId3">
            <a:alphaModFix/>
          </a:blip>
          <a:srcRect b="0" l="0" r="0" t="0"/>
          <a:stretch/>
        </p:blipFill>
        <p:spPr>
          <a:xfrm>
            <a:off x="685801" y="2142067"/>
            <a:ext cx="5439914" cy="3649135"/>
          </a:xfrm>
          <a:prstGeom prst="rect">
            <a:avLst/>
          </a:prstGeom>
          <a:noFill/>
          <a:ln>
            <a:noFill/>
          </a:ln>
        </p:spPr>
      </p:pic>
      <p:sp>
        <p:nvSpPr>
          <p:cNvPr id="173" name="Google Shape;173;p23"/>
          <p:cNvSpPr/>
          <p:nvPr/>
        </p:nvSpPr>
        <p:spPr>
          <a:xfrm>
            <a:off x="7188200" y="304800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4" name="Google Shape;174;p23"/>
          <p:cNvPicPr preferRelativeResize="0"/>
          <p:nvPr/>
        </p:nvPicPr>
        <p:blipFill rotWithShape="1">
          <a:blip r:embed="rId4">
            <a:alphaModFix/>
          </a:blip>
          <a:srcRect b="0" l="0" r="0" t="0"/>
          <a:stretch/>
        </p:blipFill>
        <p:spPr>
          <a:xfrm>
            <a:off x="5751512" y="2142067"/>
            <a:ext cx="5473701" cy="36491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906125" y="600075"/>
            <a:ext cx="9911100" cy="145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ARISTOTLE (384-322 BCE)</a:t>
            </a:r>
            <a:endParaRPr/>
          </a:p>
        </p:txBody>
      </p:sp>
      <p:sp>
        <p:nvSpPr>
          <p:cNvPr id="180" name="Google Shape;180;p24"/>
          <p:cNvSpPr txBox="1"/>
          <p:nvPr>
            <p:ph idx="1" type="body"/>
          </p:nvPr>
        </p:nvSpPr>
        <p:spPr>
          <a:xfrm>
            <a:off x="685801" y="218651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3200"/>
              <a:buFont typeface="Arial"/>
              <a:buChar char="•"/>
            </a:pPr>
            <a:r>
              <a:rPr b="0" i="0" lang="en-US" sz="3200" u="none" cap="none" strike="noStrike">
                <a:solidFill>
                  <a:schemeClr val="lt1"/>
                </a:solidFill>
                <a:latin typeface="Calibri"/>
                <a:ea typeface="Calibri"/>
                <a:cs typeface="Calibri"/>
                <a:sym typeface="Calibri"/>
              </a:rPr>
              <a:t>Aristotle suggested that Earth was round because: A) order of visibility when a ship came over horizon- mast→deck→ship, and B) he observed Earth’s shadow on the moon during a lunar eclipse</a:t>
            </a:r>
            <a:endParaRPr/>
          </a:p>
          <a:p>
            <a:pPr indent="-285750" lvl="0" marL="285750" marR="0" rtl="0" algn="l">
              <a:lnSpc>
                <a:spcPct val="100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24"/>
          <p:cNvSpPr/>
          <p:nvPr/>
        </p:nvSpPr>
        <p:spPr>
          <a:xfrm>
            <a:off x="0" y="4445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2" name="Google Shape;182;p24"/>
          <p:cNvPicPr preferRelativeResize="0"/>
          <p:nvPr/>
        </p:nvPicPr>
        <p:blipFill rotWithShape="1">
          <a:blip r:embed="rId3">
            <a:alphaModFix/>
          </a:blip>
          <a:srcRect b="0" l="0" r="0" t="0"/>
          <a:stretch/>
        </p:blipFill>
        <p:spPr>
          <a:xfrm>
            <a:off x="6598507" y="4319888"/>
            <a:ext cx="3650329" cy="2056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952876" y="685800"/>
            <a:ext cx="10131300" cy="145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PTOLEMY (1</a:t>
            </a:r>
            <a:r>
              <a:rPr lang="en-US"/>
              <a:t>7</a:t>
            </a:r>
            <a:r>
              <a:rPr b="0" i="0" lang="en-US" sz="3600" u="none" cap="none" strike="noStrike">
                <a:solidFill>
                  <a:schemeClr val="lt1"/>
                </a:solidFill>
                <a:latin typeface="Calibri"/>
                <a:ea typeface="Calibri"/>
                <a:cs typeface="Calibri"/>
                <a:sym typeface="Calibri"/>
              </a:rPr>
              <a:t>0 - 1</a:t>
            </a:r>
            <a:r>
              <a:rPr lang="en-US"/>
              <a:t>0</a:t>
            </a:r>
            <a:r>
              <a:rPr b="0" i="0" lang="en-US" sz="3600" u="none" cap="none" strike="noStrike">
                <a:solidFill>
                  <a:schemeClr val="lt1"/>
                </a:solidFill>
                <a:latin typeface="Calibri"/>
                <a:ea typeface="Calibri"/>
                <a:cs typeface="Calibri"/>
                <a:sym typeface="Calibri"/>
              </a:rPr>
              <a:t>0 BCE)</a:t>
            </a:r>
            <a:endParaRPr/>
          </a:p>
        </p:txBody>
      </p:sp>
      <p:sp>
        <p:nvSpPr>
          <p:cNvPr id="188" name="Google Shape;188;p2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Earth</a:t>
            </a:r>
            <a:r>
              <a:rPr lang="en-US" sz="2960"/>
              <a:t>-c</a:t>
            </a:r>
            <a:r>
              <a:rPr b="0" i="0" lang="en-US" sz="2960" u="none" cap="none" strike="noStrike">
                <a:solidFill>
                  <a:schemeClr val="lt1"/>
                </a:solidFill>
                <a:latin typeface="Calibri"/>
                <a:ea typeface="Calibri"/>
                <a:cs typeface="Calibri"/>
                <a:sym typeface="Calibri"/>
              </a:rPr>
              <a:t>entered universe (Geocentric)</a:t>
            </a:r>
            <a:endParaRPr/>
          </a:p>
          <a:p>
            <a:pPr indent="-285750" lvl="0" marL="285750" marR="0" rtl="0" algn="l">
              <a:lnSpc>
                <a:spcPct val="90000"/>
              </a:lnSpc>
              <a:spcBef>
                <a:spcPts val="10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studied how mathematics could be seen in astronomy </a:t>
            </a:r>
            <a:endParaRPr/>
          </a:p>
          <a:p>
            <a:pPr indent="-285750" lvl="0" marL="285750" marR="0" rtl="0" algn="l">
              <a:lnSpc>
                <a:spcPct val="90000"/>
              </a:lnSpc>
              <a:spcBef>
                <a:spcPts val="10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predicted motion of planets using epicycles</a:t>
            </a:r>
            <a:r>
              <a:rPr lang="en-US" sz="2960"/>
              <a:t>: </a:t>
            </a:r>
            <a:r>
              <a:rPr b="0" i="0" lang="en-US" sz="2960" u="none" cap="none" strike="noStrike">
                <a:solidFill>
                  <a:schemeClr val="lt1"/>
                </a:solidFill>
                <a:latin typeface="Calibri"/>
                <a:ea typeface="Calibri"/>
                <a:cs typeface="Calibri"/>
                <a:sym typeface="Calibri"/>
              </a:rPr>
              <a:t>sometimes faster, sometimes slower, occasionally stop and go backwards (Retrograde motion)</a:t>
            </a:r>
            <a:endParaRPr/>
          </a:p>
          <a:p>
            <a:pPr indent="-285750" lvl="0" marL="285750" marR="0" rtl="0" algn="l">
              <a:lnSpc>
                <a:spcPct val="90000"/>
              </a:lnSpc>
              <a:spcBef>
                <a:spcPts val="1000"/>
              </a:spcBef>
              <a:spcAft>
                <a:spcPts val="0"/>
              </a:spcAft>
              <a:buClr>
                <a:schemeClr val="lt1"/>
              </a:buClr>
              <a:buSzPts val="2960"/>
              <a:buFont typeface="Arial"/>
              <a:buChar char="•"/>
            </a:pPr>
            <a:r>
              <a:rPr b="0" i="0" lang="en-US" sz="2960" u="none" cap="none" strike="noStrike">
                <a:solidFill>
                  <a:schemeClr val="lt1"/>
                </a:solidFill>
                <a:latin typeface="Calibri"/>
                <a:ea typeface="Calibri"/>
                <a:cs typeface="Calibri"/>
                <a:sym typeface="Calibri"/>
              </a:rPr>
              <a:t>wrote a book called </a:t>
            </a:r>
            <a:r>
              <a:rPr b="0" i="0" lang="en-US" sz="2960" u="sng" cap="none" strike="noStrike">
                <a:solidFill>
                  <a:schemeClr val="lt1"/>
                </a:solidFill>
                <a:latin typeface="Calibri"/>
                <a:ea typeface="Calibri"/>
                <a:cs typeface="Calibri"/>
                <a:sym typeface="Calibri"/>
              </a:rPr>
              <a:t>Almagest</a:t>
            </a:r>
            <a:r>
              <a:rPr b="0" i="0" lang="en-US" sz="2960" u="none" cap="none" strike="noStrike">
                <a:solidFill>
                  <a:schemeClr val="lt1"/>
                </a:solidFill>
                <a:latin typeface="Calibri"/>
                <a:ea typeface="Calibri"/>
                <a:cs typeface="Calibri"/>
                <a:sym typeface="Calibri"/>
              </a:rPr>
              <a:t> to pass on knowledge of mathematics and astronomy</a:t>
            </a:r>
            <a:endParaRPr/>
          </a:p>
          <a:p>
            <a:pPr indent="-285750" lvl="0" marL="285750" marR="0" rtl="0" algn="l">
              <a:lnSpc>
                <a:spcPct val="90000"/>
              </a:lnSpc>
              <a:spcBef>
                <a:spcPts val="1000"/>
              </a:spcBef>
              <a:spcAft>
                <a:spcPts val="0"/>
              </a:spcAft>
              <a:buClr>
                <a:schemeClr val="lt1"/>
              </a:buClr>
              <a:buSzPts val="1665"/>
              <a:buFont typeface="Arial"/>
              <a:buNone/>
            </a:pPr>
            <a:r>
              <a:t/>
            </a:r>
            <a:endParaRPr b="0" i="0" sz="1665"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GEOCENTRIC MODEL OF UNIVERSE</a:t>
            </a:r>
            <a:endParaRPr/>
          </a:p>
        </p:txBody>
      </p:sp>
      <p:sp>
        <p:nvSpPr>
          <p:cNvPr id="194" name="Google Shape;194;p26"/>
          <p:cNvSpPr txBox="1"/>
          <p:nvPr>
            <p:ph idx="1" type="body"/>
          </p:nvPr>
        </p:nvSpPr>
        <p:spPr>
          <a:xfrm>
            <a:off x="685800" y="2184012"/>
            <a:ext cx="10131425" cy="442998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lang="en-US"/>
              <a:t> </a:t>
            </a:r>
            <a:endParaRPr/>
          </a:p>
        </p:txBody>
      </p:sp>
      <p:sp>
        <p:nvSpPr>
          <p:cNvPr id="195" name="Google Shape;195;p26"/>
          <p:cNvSpPr/>
          <p:nvPr/>
        </p:nvSpPr>
        <p:spPr>
          <a:xfrm>
            <a:off x="5650053" y="3305514"/>
            <a:ext cx="11109960" cy="5181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p26"/>
          <p:cNvPicPr preferRelativeResize="0"/>
          <p:nvPr/>
        </p:nvPicPr>
        <p:blipFill rotWithShape="1">
          <a:blip r:embed="rId3">
            <a:alphaModFix/>
          </a:blip>
          <a:srcRect b="0" l="0" r="0" t="0"/>
          <a:stretch/>
        </p:blipFill>
        <p:spPr>
          <a:xfrm>
            <a:off x="2541734" y="2184012"/>
            <a:ext cx="6419556" cy="44568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828876" y="609600"/>
            <a:ext cx="10131300" cy="145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COPERNICUS (1473 – 1543)</a:t>
            </a:r>
            <a:endParaRPr/>
          </a:p>
        </p:txBody>
      </p:sp>
      <p:sp>
        <p:nvSpPr>
          <p:cNvPr id="202" name="Google Shape;202;p27"/>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80000"/>
              </a:lnSpc>
              <a:spcBef>
                <a:spcPts val="0"/>
              </a:spcBef>
              <a:spcAft>
                <a:spcPts val="0"/>
              </a:spcAft>
              <a:buClr>
                <a:schemeClr val="lt1"/>
              </a:buClr>
              <a:buSzPts val="2480"/>
              <a:buFont typeface="Arial"/>
              <a:buChar char="•"/>
            </a:pPr>
            <a:r>
              <a:rPr b="0" i="0" lang="en-US" sz="2480" u="none" cap="none" strike="noStrike">
                <a:solidFill>
                  <a:schemeClr val="lt1"/>
                </a:solidFill>
                <a:latin typeface="Calibri"/>
                <a:ea typeface="Calibri"/>
                <a:cs typeface="Calibri"/>
                <a:sym typeface="Calibri"/>
              </a:rPr>
              <a:t>Sun centered universe (heliocentric)</a:t>
            </a:r>
            <a:endParaRPr/>
          </a:p>
          <a:p>
            <a:pPr indent="-285750" lvl="0" marL="285750" marR="0" rtl="0" algn="l">
              <a:lnSpc>
                <a:spcPct val="80000"/>
              </a:lnSpc>
              <a:spcBef>
                <a:spcPts val="1000"/>
              </a:spcBef>
              <a:spcAft>
                <a:spcPts val="0"/>
              </a:spcAft>
              <a:buClr>
                <a:schemeClr val="lt1"/>
              </a:buClr>
              <a:buSzPts val="2480"/>
              <a:buFont typeface="Arial"/>
              <a:buChar char="•"/>
            </a:pPr>
            <a:r>
              <a:rPr b="0" i="0" lang="en-US" sz="2480" u="none" cap="none" strike="noStrike">
                <a:solidFill>
                  <a:schemeClr val="lt1"/>
                </a:solidFill>
                <a:latin typeface="Calibri"/>
                <a:ea typeface="Calibri"/>
                <a:cs typeface="Calibri"/>
                <a:sym typeface="Calibri"/>
              </a:rPr>
              <a:t>Started what is known as the “Copernican Revolution” (the shift from geocentric to Heliocentric solar system)</a:t>
            </a:r>
            <a:endParaRPr/>
          </a:p>
          <a:p>
            <a:pPr indent="-285750" lvl="0" marL="285750" marR="0" rtl="0" algn="l">
              <a:lnSpc>
                <a:spcPct val="80000"/>
              </a:lnSpc>
              <a:spcBef>
                <a:spcPts val="1000"/>
              </a:spcBef>
              <a:spcAft>
                <a:spcPts val="0"/>
              </a:spcAft>
              <a:buClr>
                <a:schemeClr val="lt1"/>
              </a:buClr>
              <a:buSzPts val="2480"/>
              <a:buFont typeface="Arial"/>
              <a:buChar char="•"/>
            </a:pPr>
            <a:r>
              <a:rPr b="0" i="0" lang="en-US" sz="2480" u="none" cap="none" strike="noStrike">
                <a:solidFill>
                  <a:schemeClr val="lt1"/>
                </a:solidFill>
                <a:latin typeface="Calibri"/>
                <a:ea typeface="Calibri"/>
                <a:cs typeface="Calibri"/>
                <a:sym typeface="Calibri"/>
              </a:rPr>
              <a:t>Proposed that the planets rotate and revolve around the sun including </a:t>
            </a:r>
            <a:r>
              <a:rPr lang="en-US" sz="2480"/>
              <a:t>E</a:t>
            </a:r>
            <a:r>
              <a:rPr b="0" i="0" lang="en-US" sz="2480" u="none" cap="none" strike="noStrike">
                <a:solidFill>
                  <a:schemeClr val="lt1"/>
                </a:solidFill>
                <a:latin typeface="Calibri"/>
                <a:ea typeface="Calibri"/>
                <a:cs typeface="Calibri"/>
                <a:sym typeface="Calibri"/>
              </a:rPr>
              <a:t>arth (first to propose that the </a:t>
            </a:r>
            <a:r>
              <a:rPr lang="en-US" sz="2480"/>
              <a:t>E</a:t>
            </a:r>
            <a:r>
              <a:rPr b="0" i="0" lang="en-US" sz="2480" u="none" cap="none" strike="noStrike">
                <a:solidFill>
                  <a:schemeClr val="lt1"/>
                </a:solidFill>
                <a:latin typeface="Calibri"/>
                <a:ea typeface="Calibri"/>
                <a:cs typeface="Calibri"/>
                <a:sym typeface="Calibri"/>
              </a:rPr>
              <a:t>arth was moving)</a:t>
            </a:r>
            <a:endParaRPr/>
          </a:p>
          <a:p>
            <a:pPr indent="-285750" lvl="0" marL="285750" marR="0" rtl="0" algn="l">
              <a:lnSpc>
                <a:spcPct val="80000"/>
              </a:lnSpc>
              <a:spcBef>
                <a:spcPts val="1000"/>
              </a:spcBef>
              <a:spcAft>
                <a:spcPts val="0"/>
              </a:spcAft>
              <a:buClr>
                <a:schemeClr val="lt1"/>
              </a:buClr>
              <a:buSzPts val="2480"/>
              <a:buFont typeface="Arial"/>
              <a:buChar char="•"/>
            </a:pPr>
            <a:r>
              <a:rPr b="0" i="0" lang="en-US" sz="2480" u="none" cap="none" strike="noStrike">
                <a:solidFill>
                  <a:schemeClr val="lt1"/>
                </a:solidFill>
                <a:latin typeface="Calibri"/>
                <a:ea typeface="Calibri"/>
                <a:cs typeface="Calibri"/>
                <a:sym typeface="Calibri"/>
              </a:rPr>
              <a:t>explained retrograde motion is an illusion caused by the motion of Earth and these planets around the sun </a:t>
            </a:r>
            <a:endParaRPr/>
          </a:p>
          <a:p>
            <a:pPr indent="-285750" lvl="0" marL="285750" marR="0" rtl="0" algn="l">
              <a:lnSpc>
                <a:spcPct val="80000"/>
              </a:lnSpc>
              <a:spcBef>
                <a:spcPts val="1000"/>
              </a:spcBef>
              <a:spcAft>
                <a:spcPts val="0"/>
              </a:spcAft>
              <a:buClr>
                <a:schemeClr val="lt1"/>
              </a:buClr>
              <a:buSzPts val="2480"/>
              <a:buFont typeface="Arial"/>
              <a:buChar char="•"/>
            </a:pPr>
            <a:r>
              <a:rPr b="0" i="0" lang="en-US" sz="2480" u="none" cap="none" strike="noStrike">
                <a:solidFill>
                  <a:schemeClr val="lt1"/>
                </a:solidFill>
                <a:latin typeface="Calibri"/>
                <a:ea typeface="Calibri"/>
                <a:cs typeface="Calibri"/>
                <a:sym typeface="Calibri"/>
              </a:rPr>
              <a:t>While he held these beliefs for sometime, he waited until on his deathbed to publish his work </a:t>
            </a:r>
            <a:r>
              <a:rPr b="0" i="0" lang="en-US" sz="2480" u="sng" cap="none" strike="noStrike">
                <a:solidFill>
                  <a:schemeClr val="lt1"/>
                </a:solidFill>
                <a:latin typeface="Calibri"/>
                <a:ea typeface="Calibri"/>
                <a:cs typeface="Calibri"/>
                <a:sym typeface="Calibri"/>
              </a:rPr>
              <a:t>On the Revolutions of the Heavenly Spheres</a:t>
            </a:r>
            <a:endParaRPr b="0" i="0" sz="2480" u="sng"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